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EA60B-EF40-481A-8CC7-CE569B29C4D2}" v="169" dt="2020-10-28T11:04:3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栗田 恵世" userId="d2456a94899629e7" providerId="LiveId" clId="{903EA60B-EF40-481A-8CC7-CE569B29C4D2}"/>
    <pc:docChg chg="undo custSel mod addSld delSld modSld">
      <pc:chgData name="栗田 恵世" userId="d2456a94899629e7" providerId="LiveId" clId="{903EA60B-EF40-481A-8CC7-CE569B29C4D2}" dt="2020-10-28T11:06:30.746" v="427" actId="2696"/>
      <pc:docMkLst>
        <pc:docMk/>
      </pc:docMkLst>
      <pc:sldChg chg="addSp delSp modSp del mod setBg setClrOvrMap">
        <pc:chgData name="栗田 恵世" userId="d2456a94899629e7" providerId="LiveId" clId="{903EA60B-EF40-481A-8CC7-CE569B29C4D2}" dt="2020-10-28T11:06:29.184" v="426" actId="2696"/>
        <pc:sldMkLst>
          <pc:docMk/>
          <pc:sldMk cId="764393065" sldId="256"/>
        </pc:sldMkLst>
        <pc:spChg chg="add mod">
          <ac:chgData name="栗田 恵世" userId="d2456a94899629e7" providerId="LiveId" clId="{903EA60B-EF40-481A-8CC7-CE569B29C4D2}" dt="2020-10-28T10:59:33.104" v="386" actId="1076"/>
          <ac:spMkLst>
            <pc:docMk/>
            <pc:sldMk cId="764393065" sldId="256"/>
            <ac:spMk id="5" creationId="{243E4C05-DCEB-4AE6-B36F-5040448E027E}"/>
          </ac:spMkLst>
        </pc:spChg>
        <pc:spChg chg="mod ord">
          <ac:chgData name="栗田 恵世" userId="d2456a94899629e7" providerId="LiveId" clId="{903EA60B-EF40-481A-8CC7-CE569B29C4D2}" dt="2020-10-28T10:52:30.359" v="261" actId="26606"/>
          <ac:spMkLst>
            <pc:docMk/>
            <pc:sldMk cId="764393065" sldId="256"/>
            <ac:spMk id="8" creationId="{422AFB09-2875-461F-B93D-BC3B78FCBEBD}"/>
          </ac:spMkLst>
        </pc:spChg>
        <pc:spChg chg="del mod ord">
          <ac:chgData name="栗田 恵世" userId="d2456a94899629e7" providerId="LiveId" clId="{903EA60B-EF40-481A-8CC7-CE569B29C4D2}" dt="2020-10-28T10:55:59.054" v="287" actId="478"/>
          <ac:spMkLst>
            <pc:docMk/>
            <pc:sldMk cId="764393065" sldId="256"/>
            <ac:spMk id="11" creationId="{1AB09338-107A-4299-88FB-71E4CB2181D8}"/>
          </ac:spMkLst>
        </pc:spChg>
        <pc:spChg chg="del">
          <ac:chgData name="栗田 恵世" userId="d2456a94899629e7" providerId="LiveId" clId="{903EA60B-EF40-481A-8CC7-CE569B29C4D2}" dt="2020-10-28T10:52:30.359" v="261" actId="26606"/>
          <ac:spMkLst>
            <pc:docMk/>
            <pc:sldMk cId="764393065" sldId="256"/>
            <ac:spMk id="15" creationId="{557ADA24-F07F-4AF3-A108-8B0538C1BB87}"/>
          </ac:spMkLst>
        </pc:spChg>
        <pc:spChg chg="add mod">
          <ac:chgData name="栗田 恵世" userId="d2456a94899629e7" providerId="LiveId" clId="{903EA60B-EF40-481A-8CC7-CE569B29C4D2}" dt="2020-10-28T10:56:09.176" v="288" actId="1076"/>
          <ac:spMkLst>
            <pc:docMk/>
            <pc:sldMk cId="764393065" sldId="256"/>
            <ac:spMk id="16" creationId="{DD4F1EB0-6106-4D36-9192-A9DE294D1AC4}"/>
          </ac:spMkLst>
        </pc:spChg>
        <pc:spChg chg="add del">
          <ac:chgData name="栗田 恵世" userId="d2456a94899629e7" providerId="LiveId" clId="{903EA60B-EF40-481A-8CC7-CE569B29C4D2}" dt="2020-10-28T10:53:15.855" v="268" actId="26606"/>
          <ac:spMkLst>
            <pc:docMk/>
            <pc:sldMk cId="764393065" sldId="256"/>
            <ac:spMk id="21" creationId="{1D50F262-343C-4101-AB3C-9DA1072F7305}"/>
          </ac:spMkLst>
        </pc:spChg>
        <pc:spChg chg="add del">
          <ac:chgData name="栗田 恵世" userId="d2456a94899629e7" providerId="LiveId" clId="{903EA60B-EF40-481A-8CC7-CE569B29C4D2}" dt="2020-10-28T10:53:15.855" v="268" actId="26606"/>
          <ac:spMkLst>
            <pc:docMk/>
            <pc:sldMk cId="764393065" sldId="256"/>
            <ac:spMk id="23" creationId="{6A0924B3-0260-445E-AFD7-9533C0D1B3C9}"/>
          </ac:spMkLst>
        </pc:spChg>
        <pc:spChg chg="add del">
          <ac:chgData name="栗田 恵世" userId="d2456a94899629e7" providerId="LiveId" clId="{903EA60B-EF40-481A-8CC7-CE569B29C4D2}" dt="2020-10-28T10:53:15.855" v="268" actId="26606"/>
          <ac:spMkLst>
            <pc:docMk/>
            <pc:sldMk cId="764393065" sldId="256"/>
            <ac:spMk id="25" creationId="{7C34E8CB-B972-4A94-8469-315C10C2AA93}"/>
          </ac:spMkLst>
        </pc:spChg>
        <pc:spChg chg="add del">
          <ac:chgData name="栗田 恵世" userId="d2456a94899629e7" providerId="LiveId" clId="{903EA60B-EF40-481A-8CC7-CE569B29C4D2}" dt="2020-10-28T10:53:15.855" v="268" actId="26606"/>
          <ac:spMkLst>
            <pc:docMk/>
            <pc:sldMk cId="764393065" sldId="256"/>
            <ac:spMk id="27" creationId="{114A821F-8663-46BA-8CC0-D4C44F639F3A}"/>
          </ac:spMkLst>
        </pc:spChg>
        <pc:spChg chg="add del">
          <ac:chgData name="栗田 恵世" userId="d2456a94899629e7" providerId="LiveId" clId="{903EA60B-EF40-481A-8CC7-CE569B29C4D2}" dt="2020-10-28T10:53:15.855" v="268" actId="26606"/>
          <ac:spMkLst>
            <pc:docMk/>
            <pc:sldMk cId="764393065" sldId="256"/>
            <ac:spMk id="29" creationId="{67EF550F-47CE-4FB2-9DAC-12AD835C833D}"/>
          </ac:spMkLst>
        </pc:spChg>
        <pc:spChg chg="add del">
          <ac:chgData name="栗田 恵世" userId="d2456a94899629e7" providerId="LiveId" clId="{903EA60B-EF40-481A-8CC7-CE569B29C4D2}" dt="2020-10-28T10:53:53.552" v="272" actId="26606"/>
          <ac:spMkLst>
            <pc:docMk/>
            <pc:sldMk cId="764393065" sldId="256"/>
            <ac:spMk id="34" creationId="{197C305C-0E98-44D5-A930-21F23CC52F93}"/>
          </ac:spMkLst>
        </pc:spChg>
        <pc:spChg chg="add del">
          <ac:chgData name="栗田 恵世" userId="d2456a94899629e7" providerId="LiveId" clId="{903EA60B-EF40-481A-8CC7-CE569B29C4D2}" dt="2020-10-28T10:53:53.552" v="272" actId="26606"/>
          <ac:spMkLst>
            <pc:docMk/>
            <pc:sldMk cId="764393065" sldId="256"/>
            <ac:spMk id="36" creationId="{A3473CF9-37EB-43E7-89EF-D2D1C53D1DAC}"/>
          </ac:spMkLst>
        </pc:spChg>
        <pc:spChg chg="add del">
          <ac:chgData name="栗田 恵世" userId="d2456a94899629e7" providerId="LiveId" clId="{903EA60B-EF40-481A-8CC7-CE569B29C4D2}" dt="2020-10-28T10:53:53.552" v="272" actId="26606"/>
          <ac:spMkLst>
            <pc:docMk/>
            <pc:sldMk cId="764393065" sldId="256"/>
            <ac:spMk id="38" creationId="{586B4EF9-43BA-4655-A6FF-1D8E21574C95}"/>
          </ac:spMkLst>
        </pc:spChg>
        <pc:spChg chg="add del">
          <ac:chgData name="栗田 恵世" userId="d2456a94899629e7" providerId="LiveId" clId="{903EA60B-EF40-481A-8CC7-CE569B29C4D2}" dt="2020-10-28T10:53:53.417" v="271" actId="26606"/>
          <ac:spMkLst>
            <pc:docMk/>
            <pc:sldMk cId="764393065" sldId="256"/>
            <ac:spMk id="43" creationId="{1D50F262-343C-4101-AB3C-9DA1072F7305}"/>
          </ac:spMkLst>
        </pc:spChg>
        <pc:spChg chg="add del">
          <ac:chgData name="栗田 恵世" userId="d2456a94899629e7" providerId="LiveId" clId="{903EA60B-EF40-481A-8CC7-CE569B29C4D2}" dt="2020-10-28T10:53:53.417" v="271" actId="26606"/>
          <ac:spMkLst>
            <pc:docMk/>
            <pc:sldMk cId="764393065" sldId="256"/>
            <ac:spMk id="45" creationId="{6A0924B3-0260-445E-AFD7-9533C0D1B3C9}"/>
          </ac:spMkLst>
        </pc:spChg>
        <pc:spChg chg="add del">
          <ac:chgData name="栗田 恵世" userId="d2456a94899629e7" providerId="LiveId" clId="{903EA60B-EF40-481A-8CC7-CE569B29C4D2}" dt="2020-10-28T10:53:53.417" v="271" actId="26606"/>
          <ac:spMkLst>
            <pc:docMk/>
            <pc:sldMk cId="764393065" sldId="256"/>
            <ac:spMk id="47" creationId="{7C34E8CB-B972-4A94-8469-315C10C2AA93}"/>
          </ac:spMkLst>
        </pc:spChg>
        <pc:spChg chg="add del">
          <ac:chgData name="栗田 恵世" userId="d2456a94899629e7" providerId="LiveId" clId="{903EA60B-EF40-481A-8CC7-CE569B29C4D2}" dt="2020-10-28T10:53:53.417" v="271" actId="26606"/>
          <ac:spMkLst>
            <pc:docMk/>
            <pc:sldMk cId="764393065" sldId="256"/>
            <ac:spMk id="49" creationId="{114A821F-8663-46BA-8CC0-D4C44F639F3A}"/>
          </ac:spMkLst>
        </pc:spChg>
        <pc:spChg chg="add del">
          <ac:chgData name="栗田 恵世" userId="d2456a94899629e7" providerId="LiveId" clId="{903EA60B-EF40-481A-8CC7-CE569B29C4D2}" dt="2020-10-28T10:53:53.417" v="271" actId="26606"/>
          <ac:spMkLst>
            <pc:docMk/>
            <pc:sldMk cId="764393065" sldId="256"/>
            <ac:spMk id="51" creationId="{67EF550F-47CE-4FB2-9DAC-12AD835C833D}"/>
          </ac:spMkLst>
        </pc:spChg>
        <pc:spChg chg="add del">
          <ac:chgData name="栗田 恵世" userId="d2456a94899629e7" providerId="LiveId" clId="{903EA60B-EF40-481A-8CC7-CE569B29C4D2}" dt="2020-10-28T10:55:37.971" v="284" actId="26606"/>
          <ac:spMkLst>
            <pc:docMk/>
            <pc:sldMk cId="764393065" sldId="256"/>
            <ac:spMk id="53" creationId="{2A0E4E09-FC02-4ADC-951A-3FFA90B6FE39}"/>
          </ac:spMkLst>
        </pc:spChg>
        <pc:spChg chg="add del">
          <ac:chgData name="栗田 恵世" userId="d2456a94899629e7" providerId="LiveId" clId="{903EA60B-EF40-481A-8CC7-CE569B29C4D2}" dt="2020-10-28T10:55:37.971" v="284" actId="26606"/>
          <ac:spMkLst>
            <pc:docMk/>
            <pc:sldMk cId="764393065" sldId="256"/>
            <ac:spMk id="54" creationId="{9453FF84-60C1-4EA8-B49B-1B8C2D0C589F}"/>
          </ac:spMkLst>
        </pc:spChg>
        <pc:spChg chg="add">
          <ac:chgData name="栗田 恵世" userId="d2456a94899629e7" providerId="LiveId" clId="{903EA60B-EF40-481A-8CC7-CE569B29C4D2}" dt="2020-10-28T10:55:37.971" v="284" actId="26606"/>
          <ac:spMkLst>
            <pc:docMk/>
            <pc:sldMk cId="764393065" sldId="256"/>
            <ac:spMk id="59" creationId="{22C6C9C9-83BF-4A6C-A1BF-C1735C61B4FF}"/>
          </ac:spMkLst>
        </pc:spChg>
        <pc:picChg chg="add del mod">
          <ac:chgData name="栗田 恵世" userId="d2456a94899629e7" providerId="LiveId" clId="{903EA60B-EF40-481A-8CC7-CE569B29C4D2}" dt="2020-10-28T10:51:51.042" v="259" actId="478"/>
          <ac:picMkLst>
            <pc:docMk/>
            <pc:sldMk cId="764393065" sldId="256"/>
            <ac:picMk id="3" creationId="{A950963C-809B-4822-9912-40626A66C94B}"/>
          </ac:picMkLst>
        </pc:picChg>
        <pc:picChg chg="mod">
          <ac:chgData name="栗田 恵世" userId="d2456a94899629e7" providerId="LiveId" clId="{903EA60B-EF40-481A-8CC7-CE569B29C4D2}" dt="2020-10-28T10:59:42.858" v="387" actId="1038"/>
          <ac:picMkLst>
            <pc:docMk/>
            <pc:sldMk cId="764393065" sldId="256"/>
            <ac:picMk id="4" creationId="{B77E83BE-E229-4564-B058-D5049E50471F}"/>
          </ac:picMkLst>
        </pc:picChg>
        <pc:picChg chg="del mod">
          <ac:chgData name="栗田 恵世" userId="d2456a94899629e7" providerId="LiveId" clId="{903EA60B-EF40-481A-8CC7-CE569B29C4D2}" dt="2020-10-28T10:50:13.499" v="245" actId="478"/>
          <ac:picMkLst>
            <pc:docMk/>
            <pc:sldMk cId="764393065" sldId="256"/>
            <ac:picMk id="7" creationId="{76B6BBFC-499A-4275-8AA3-B8DA90083506}"/>
          </ac:picMkLst>
        </pc:picChg>
        <pc:picChg chg="add mod ord">
          <ac:chgData name="栗田 恵世" userId="d2456a94899629e7" providerId="LiveId" clId="{903EA60B-EF40-481A-8CC7-CE569B29C4D2}" dt="2020-10-28T10:56:18.530" v="289" actId="1076"/>
          <ac:picMkLst>
            <pc:docMk/>
            <pc:sldMk cId="764393065" sldId="256"/>
            <ac:picMk id="12" creationId="{BC0C4543-DD2C-4A52-A96C-E7425227C8D3}"/>
          </ac:picMkLst>
        </pc:picChg>
        <pc:picChg chg="add del mod">
          <ac:chgData name="栗田 恵世" userId="d2456a94899629e7" providerId="LiveId" clId="{903EA60B-EF40-481A-8CC7-CE569B29C4D2}" dt="2020-10-27T16:02:43.359" v="9" actId="478"/>
          <ac:picMkLst>
            <pc:docMk/>
            <pc:sldMk cId="764393065" sldId="256"/>
            <ac:picMk id="14" creationId="{8B09CFFA-3AE4-4A26-88A2-90B9CBB1ACD1}"/>
          </ac:picMkLst>
        </pc:picChg>
      </pc:sldChg>
      <pc:sldChg chg="del">
        <pc:chgData name="栗田 恵世" userId="d2456a94899629e7" providerId="LiveId" clId="{903EA60B-EF40-481A-8CC7-CE569B29C4D2}" dt="2020-10-28T11:06:30.746" v="427" actId="2696"/>
        <pc:sldMkLst>
          <pc:docMk/>
          <pc:sldMk cId="753661778" sldId="257"/>
        </pc:sldMkLst>
      </pc:sldChg>
      <pc:sldChg chg="addSp modSp add mod setBg">
        <pc:chgData name="栗田 恵世" userId="d2456a94899629e7" providerId="LiveId" clId="{903EA60B-EF40-481A-8CC7-CE569B29C4D2}" dt="2020-10-28T11:06:16.328" v="425" actId="1076"/>
        <pc:sldMkLst>
          <pc:docMk/>
          <pc:sldMk cId="4217419357" sldId="258"/>
        </pc:sldMkLst>
        <pc:spChg chg="add mod">
          <ac:chgData name="栗田 恵世" userId="d2456a94899629e7" providerId="LiveId" clId="{903EA60B-EF40-481A-8CC7-CE569B29C4D2}" dt="2020-10-28T11:06:10.177" v="424" actId="1076"/>
          <ac:spMkLst>
            <pc:docMk/>
            <pc:sldMk cId="4217419357" sldId="258"/>
            <ac:spMk id="4" creationId="{71DC6BFE-A749-4EED-BF0C-728F3E4CC844}"/>
          </ac:spMkLst>
        </pc:spChg>
        <pc:picChg chg="add mod ord">
          <ac:chgData name="栗田 恵世" userId="d2456a94899629e7" providerId="LiveId" clId="{903EA60B-EF40-481A-8CC7-CE569B29C4D2}" dt="2020-10-28T11:05:57.033" v="422" actId="14100"/>
          <ac:picMkLst>
            <pc:docMk/>
            <pc:sldMk cId="4217419357" sldId="258"/>
            <ac:picMk id="2" creationId="{B36B3ACD-9468-4AE9-9707-CA1E317EC2D8}"/>
          </ac:picMkLst>
        </pc:picChg>
        <pc:picChg chg="add mod">
          <ac:chgData name="栗田 恵世" userId="d2456a94899629e7" providerId="LiveId" clId="{903EA60B-EF40-481A-8CC7-CE569B29C4D2}" dt="2020-10-28T11:05:52.091" v="421" actId="1076"/>
          <ac:picMkLst>
            <pc:docMk/>
            <pc:sldMk cId="4217419357" sldId="258"/>
            <ac:picMk id="3" creationId="{8AD343C8-07A5-40EE-9891-293DF7711F2C}"/>
          </ac:picMkLst>
        </pc:picChg>
        <pc:picChg chg="add mod">
          <ac:chgData name="栗田 恵世" userId="d2456a94899629e7" providerId="LiveId" clId="{903EA60B-EF40-481A-8CC7-CE569B29C4D2}" dt="2020-10-28T11:05:03.919" v="420" actId="1076"/>
          <ac:picMkLst>
            <pc:docMk/>
            <pc:sldMk cId="4217419357" sldId="258"/>
            <ac:picMk id="6" creationId="{8420DBD7-B23A-4CA7-B2F3-32D6DF501070}"/>
          </ac:picMkLst>
        </pc:picChg>
        <pc:picChg chg="add mod">
          <ac:chgData name="栗田 恵世" userId="d2456a94899629e7" providerId="LiveId" clId="{903EA60B-EF40-481A-8CC7-CE569B29C4D2}" dt="2020-10-28T11:06:16.328" v="425" actId="1076"/>
          <ac:picMkLst>
            <pc:docMk/>
            <pc:sldMk cId="4217419357" sldId="258"/>
            <ac:picMk id="7" creationId="{30E73695-3561-489B-B7F9-18C123D2F4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67DD9-980F-42F7-9FA0-5489505AF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81B924-A300-419E-9C4D-6900C078C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FC23A-83D2-48E7-92B4-FCAA6C96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D977C9-E517-4BE2-A0A1-439970EB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045F1B-41A2-4CD9-BB2C-B19E6C25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ECEEAE-94D6-4980-A4FE-27098DF0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FC0FA1-FF6D-40B0-8C21-174F3319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515181-EEF9-4670-92F6-6B985F3F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48DAA2-E510-43E7-B65F-036DD7D1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D48D4A-ED17-40D8-8D70-8FE59037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2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48AC4F-CD8F-46EC-A031-FC6CFBCC2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2C790-E400-4A43-8E1E-86BD351E5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BE8B46-3E21-4516-88D1-FC06587E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701CD9-E7B0-480B-963E-BBE52DF0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6E7A3F-5834-4792-9A52-03163D71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5285D-1358-4614-94FE-11B45824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81258-6AA7-44BB-B82B-D96A41D96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E31C74-50EA-4D19-9EE2-99AF5EB9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D62A8-3E57-49B7-A711-C1467B82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EF553-FA27-4F7A-B1B0-2480FE56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2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6323C-5DC7-4274-A8B1-FB56569D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E7485D-97B8-41DD-89B3-32861B9B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89EDE5-9F61-49EC-B6ED-7FDA50AC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2C1B4-D79B-43E7-9CC5-7048A378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04C0BA-630A-482E-BDB5-AE409F8A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96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833A1-4D5C-4731-9288-E06821C5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F442D3-7A29-4EAA-90A1-E9D717543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FB1D35-2AB7-41E5-9589-6EA2E22A7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8E35F-D79B-42C1-8CA7-0B696083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EA11-E4A3-4142-BB1F-2C93E9AB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779A24-8C20-4C83-9CB7-7FAF6CAB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88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09144-DAFE-472E-B4A6-1E174886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A8CF1-229B-405B-AE9D-478D8DD7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FC5DE1-6870-4035-A897-183A296D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8A7E88-CD8D-492F-9ABD-7166E82B2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106AE0-3CFF-47FF-A841-A2231D351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9AABF0-3C97-489E-B892-814E0F4E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4CFDA7-15BA-4D44-A96A-492ADFB9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54AC186-795F-4093-9136-B290A264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7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5781A-B061-4CD6-8E76-572E9645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F2E3ED-2787-45C2-BAA6-A08EC2E5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E55C3D-A8DC-47E8-BC79-6099BE5B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9D8D41-0E91-4D9C-9261-5ECF5EF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492E1E3-667B-4F30-9227-CA33C2E3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2F9DAC-1019-4AEC-BB89-0E2A1693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9C2D5E-A5EF-45E9-8915-E4358C5E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15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90132-61C0-4C74-9082-E6019B38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D6097B-CBEF-4068-B6FC-5D8F5F449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009F8A-7CA7-49E3-A99F-B169D01B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E4C0DD-E7AB-4A14-B47B-A9A746BC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8992ED-A8DC-46D7-B8C3-617B743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7D6ED9-6CF4-4AE7-AC05-CB13CA4B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30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F2D3E-6DDF-464A-9488-21000606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E4F2AB-6EFD-4EE5-8E46-48C7E358E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A1BBA8-19EA-4F2F-9FEF-99B4C12EA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1F7417-9E9C-42E4-84E6-18DF3619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24AFCE-22D5-440F-B43B-100AC194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005F06-D2E1-4E61-AECA-6AD2CCB7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EB618E-EBE5-4345-B12E-BCC287B4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AC6EB7-916D-4F3B-8C15-F72C4F357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DA0809-6DD6-4330-89D0-1C131A289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C9B4-0DB8-47FA-A23B-B43ABBAC9F45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38A973-BA7C-4D2C-9134-BC5BD8FE7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89E2D6-D491-4053-AC4C-45ABF7FD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FD15-1927-422D-BE81-76DAC1B8C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6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D343C8-07A5-40EE-9891-293DF7711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" b="-1"/>
          <a:stretch/>
        </p:blipFill>
        <p:spPr>
          <a:xfrm>
            <a:off x="-385088" y="0"/>
            <a:ext cx="7956311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36B3ACD-9468-4AE9-9707-CA1E317EC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1" r="29884" b="1"/>
          <a:stretch/>
        </p:blipFill>
        <p:spPr>
          <a:xfrm>
            <a:off x="4394447" y="0"/>
            <a:ext cx="7797554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DC6BFE-A749-4EED-BF0C-728F3E4CC844}"/>
              </a:ext>
            </a:extLst>
          </p:cNvPr>
          <p:cNvSpPr/>
          <p:nvPr/>
        </p:nvSpPr>
        <p:spPr>
          <a:xfrm>
            <a:off x="6513199" y="13450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長寿企業大国ニッポン</a:t>
            </a:r>
          </a:p>
          <a:p>
            <a:r>
              <a:rPr lang="en-US" altLang="ja-JP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With</a:t>
            </a:r>
            <a:r>
              <a:rPr lang="ja-JP" altLang="en-US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コロナ期で</a:t>
            </a:r>
          </a:p>
          <a:p>
            <a:r>
              <a:rPr lang="ja-JP" altLang="en-US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時代を見据えた</a:t>
            </a:r>
          </a:p>
          <a:p>
            <a:r>
              <a:rPr lang="en-US" altLang="ja-JP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100</a:t>
            </a:r>
            <a:r>
              <a:rPr lang="ja-JP" altLang="en-US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年企業経営の</a:t>
            </a:r>
          </a:p>
          <a:p>
            <a:r>
              <a:rPr lang="ja-JP" altLang="en-US" sz="3200" dirty="0">
                <a:latin typeface="HG明朝E" panose="02020909000000000000" pitchFamily="17" charset="-128"/>
                <a:ea typeface="HG明朝E" panose="02020909000000000000" pitchFamily="17" charset="-128"/>
              </a:rPr>
              <a:t>秘訣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20DBD7-B23A-4CA7-B2F3-32D6DF501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95" y="2409193"/>
            <a:ext cx="3059421" cy="2039614"/>
          </a:xfrm>
          <a:prstGeom prst="ellipse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E73695-3561-489B-B7F9-18C123D2F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889" y="4692442"/>
            <a:ext cx="413344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1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HG明朝E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栗田 恵世</dc:creator>
  <cp:lastModifiedBy>栗田 恵世</cp:lastModifiedBy>
  <cp:revision>1</cp:revision>
  <dcterms:created xsi:type="dcterms:W3CDTF">2020-10-28T11:00:38Z</dcterms:created>
  <dcterms:modified xsi:type="dcterms:W3CDTF">2020-10-28T11:06:35Z</dcterms:modified>
</cp:coreProperties>
</file>